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</p:sldIdLst>
  <p:sldSz cx="7556500" cy="10680700"/>
  <p:notesSz cx="7556500" cy="106807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7556500" cy="10680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7556500" cy="10680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64059" y="3584111"/>
            <a:ext cx="1889596" cy="23924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83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ffffff"/>
                </a:solidFill>
                <a:latin typeface="Microsoft YaHei"/>
                <a:cs typeface="Microsoft YaHei"/>
              </a:rPr>
              <a:t>www.synergy-service.cn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7556500" cy="10680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7556500" cy="106807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SYSTEM</dc:creator>
  <cp:lastModifiedBy>SYSTEM</cp:lastModifiedBy>
  <cp:revision>1</cp:revision>
  <dcterms:modified xsi:type="dcterms:W3CDTF">2023-09-14T11:04:59+08:00</dcterms:modified>
</cp:coreProperties>
</file>